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</p:sldIdLst>
  <p:sldSz cx="9144000" cy="6858000" type="screen4x3"/>
  <p:notesSz cx="6858000" cy="9144000"/>
  <p:custDataLst>
    <p:tags r:id="rId95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73" d="100"/>
          <a:sy n="73" d="100"/>
        </p:scale>
        <p:origin x="173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5" Type="http://schemas.openxmlformats.org/officeDocument/2006/relationships/tags" Target="tags/tag3.xml"/><Relationship Id="rId94" Type="http://schemas.openxmlformats.org/officeDocument/2006/relationships/tableStyles" Target="tableStyles.xml"/><Relationship Id="rId93" Type="http://schemas.openxmlformats.org/officeDocument/2006/relationships/viewProps" Target="viewProps.xml"/><Relationship Id="rId92" Type="http://schemas.openxmlformats.org/officeDocument/2006/relationships/presProps" Target="presProps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notesMaster" Target="notesMasters/notesMaster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7475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tags" Target="../tags/tag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Rectangle 2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vert="horz" wrap="square" lIns="91440" tIns="45720" rIns="91440" bIns="45720" anchor="ctr" anchorCtr="0"/>
          <a:p>
            <a:pPr eaLnBrk="1" hangingPunct="1">
              <a:buClrTx/>
              <a:buSzTx/>
              <a:buFontTx/>
            </a:pPr>
            <a:endParaRPr lang="zh-CN" altLang="zh-CN" sz="44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074" name="Rectangle 3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vert="horz" wrap="square" lIns="91440" tIns="45720" rIns="91440" bIns="45720" anchor="t" anchorCtr="0"/>
          <a:p>
            <a:pPr eaLnBrk="1" hangingPunct="1">
              <a:buClrTx/>
              <a:buSzTx/>
              <a:buFontTx/>
            </a:pPr>
            <a:endParaRPr lang="zh-CN" altLang="zh-CN" sz="32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307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62025"/>
            <a:ext cx="9144000" cy="4933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2290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2291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1176338"/>
            <a:ext cx="9029700" cy="4505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3314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331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2488"/>
            <a:ext cx="9144000" cy="5153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14338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925" y="982663"/>
            <a:ext cx="9045575" cy="5089525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标题 1"/>
          <p:cNvSpPr>
            <a:spLocks noGrp="1"/>
          </p:cNvSpPr>
          <p:nvPr>
            <p:ph type="ctrTitle"/>
          </p:nvPr>
        </p:nvSpPr>
        <p:spPr/>
        <p:txBody>
          <a:bodyPr anchor="b" anchorCtr="0"/>
          <a:p>
            <a:pPr>
              <a:buClrTx/>
              <a:buSzTx/>
              <a:buFontTx/>
            </a:pPr>
            <a:endParaRPr lang="zh-CN" altLang="en-US" kern="1200">
              <a:latin typeface="+mj-lt"/>
              <a:ea typeface="+mj-ea"/>
              <a:cs typeface="+mj-cs"/>
            </a:endParaRPr>
          </a:p>
        </p:txBody>
      </p:sp>
      <p:sp>
        <p:nvSpPr>
          <p:cNvPr id="15362" name="副标题 2"/>
          <p:cNvSpPr>
            <a:spLocks noGrp="1"/>
          </p:cNvSpPr>
          <p:nvPr>
            <p:ph type="subTitle" idx="1"/>
          </p:nvPr>
        </p:nvSpPr>
        <p:spPr/>
        <p:txBody>
          <a:bodyPr anchor="t" anchorCtr="0"/>
          <a:p>
            <a:pPr>
              <a:buClrTx/>
              <a:buSzTx/>
              <a:buFontTx/>
            </a:pPr>
            <a:endParaRPr lang="zh-CN" altLang="en-US" kern="1200">
              <a:latin typeface="+mn-lt"/>
              <a:ea typeface="+mn-ea"/>
              <a:cs typeface="+mn-cs"/>
            </a:endParaRPr>
          </a:p>
        </p:txBody>
      </p:sp>
      <p:pic>
        <p:nvPicPr>
          <p:cNvPr id="1536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339850"/>
            <a:ext cx="8913813" cy="4832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标题 1"/>
          <p:cNvSpPr>
            <a:spLocks noGrp="1"/>
          </p:cNvSpPr>
          <p:nvPr>
            <p:ph type="ctrTitle"/>
          </p:nvPr>
        </p:nvSpPr>
        <p:spPr/>
        <p:txBody>
          <a:bodyPr anchor="b" anchorCtr="0"/>
          <a:p>
            <a:pPr>
              <a:buClrTx/>
              <a:buSzTx/>
              <a:buFontTx/>
            </a:pPr>
            <a:endParaRPr lang="zh-CN" altLang="en-US" kern="1200">
              <a:latin typeface="+mj-lt"/>
              <a:ea typeface="+mj-ea"/>
              <a:cs typeface="+mj-cs"/>
            </a:endParaRPr>
          </a:p>
        </p:txBody>
      </p:sp>
      <p:sp>
        <p:nvSpPr>
          <p:cNvPr id="16386" name="副标题 2"/>
          <p:cNvSpPr>
            <a:spLocks noGrp="1"/>
          </p:cNvSpPr>
          <p:nvPr>
            <p:ph type="subTitle" idx="1"/>
          </p:nvPr>
        </p:nvSpPr>
        <p:spPr/>
        <p:txBody>
          <a:bodyPr anchor="t" anchorCtr="0"/>
          <a:p>
            <a:pPr>
              <a:buClrTx/>
              <a:buSzTx/>
              <a:buFontTx/>
            </a:pPr>
            <a:endParaRPr lang="zh-CN" altLang="en-US" kern="1200">
              <a:latin typeface="+mn-lt"/>
              <a:ea typeface="+mn-ea"/>
              <a:cs typeface="+mn-cs"/>
            </a:endParaRPr>
          </a:p>
        </p:txBody>
      </p:sp>
      <p:pic>
        <p:nvPicPr>
          <p:cNvPr id="1638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3" y="1009650"/>
            <a:ext cx="9083675" cy="4838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17410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175" y="1628775"/>
            <a:ext cx="9013825" cy="4868863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1843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22425"/>
            <a:ext cx="8229600" cy="4479925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1945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388" y="1268413"/>
            <a:ext cx="8964612" cy="5018087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048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52588"/>
            <a:ext cx="8229600" cy="4421187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150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512" y="1412875"/>
            <a:ext cx="9199562" cy="457835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4098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409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57263"/>
            <a:ext cx="9144000" cy="4943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2530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19250"/>
            <a:ext cx="8229600" cy="4486275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355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3063"/>
            <a:ext cx="8229600" cy="4440237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457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3563" y="1600200"/>
            <a:ext cx="8015287" cy="4525963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560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54113" y="2049463"/>
            <a:ext cx="6834187" cy="3627437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662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5463" y="1862138"/>
            <a:ext cx="8091487" cy="400050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765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4850" y="2224088"/>
            <a:ext cx="7734300" cy="327660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867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3900" y="2327275"/>
            <a:ext cx="7696200" cy="3070225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969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6713"/>
            <a:ext cx="8229600" cy="4452937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072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73225"/>
            <a:ext cx="8229600" cy="4379913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174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0363"/>
            <a:ext cx="8229600" cy="4465637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5122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5123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75" y="1187450"/>
            <a:ext cx="9032875" cy="5121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277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1475"/>
            <a:ext cx="8229600" cy="4441825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379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9888"/>
            <a:ext cx="8229600" cy="4446587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481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4650"/>
            <a:ext cx="8229600" cy="4437063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584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12900"/>
            <a:ext cx="8229600" cy="4500563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686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9650" y="1671638"/>
            <a:ext cx="7124700" cy="4381500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789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4675" y="1600200"/>
            <a:ext cx="7994650" cy="4525963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891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68475"/>
            <a:ext cx="8229600" cy="4187825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993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1813" y="1600200"/>
            <a:ext cx="8080375" cy="4525963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096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25600"/>
            <a:ext cx="8229600" cy="4475163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198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0063" y="1600200"/>
            <a:ext cx="8143875" cy="452596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6146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614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" y="879475"/>
            <a:ext cx="9099550" cy="5099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301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6238"/>
            <a:ext cx="8229600" cy="4433887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403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5625" y="1600200"/>
            <a:ext cx="8031163" cy="4525963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505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20838"/>
            <a:ext cx="8229600" cy="4484687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608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1950"/>
            <a:ext cx="8229600" cy="4462463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710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7063" y="1600200"/>
            <a:ext cx="7888287" cy="4525963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29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65288"/>
            <a:ext cx="8229600" cy="4395787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915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20850"/>
            <a:ext cx="8229600" cy="4284663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017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08075" y="1878013"/>
            <a:ext cx="6926263" cy="3970337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120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6100" y="1600200"/>
            <a:ext cx="8050213" cy="4525963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222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7838" y="1600200"/>
            <a:ext cx="8186737" cy="4525963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7170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7171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3" y="955675"/>
            <a:ext cx="9083675" cy="4946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325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3713" y="1600200"/>
            <a:ext cx="8156575" cy="4525963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427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16088"/>
            <a:ext cx="8229600" cy="4294187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529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1950"/>
            <a:ext cx="8229600" cy="4462463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632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98625"/>
            <a:ext cx="8229600" cy="4329113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734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3538"/>
            <a:ext cx="8229600" cy="4459287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837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6238"/>
            <a:ext cx="8229600" cy="4433887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939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811338"/>
            <a:ext cx="8229600" cy="4103687"/>
          </a:xfr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041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4988" y="1600200"/>
            <a:ext cx="8072437" cy="4525963"/>
          </a:xfr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144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76413"/>
            <a:ext cx="8229600" cy="4173537"/>
          </a:xfr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246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06563"/>
            <a:ext cx="8229600" cy="431165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8194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819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3" y="890588"/>
            <a:ext cx="9083675" cy="5076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8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349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84350"/>
            <a:ext cx="8229600" cy="4156075"/>
          </a:xfr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451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08150"/>
            <a:ext cx="8229600" cy="4308475"/>
          </a:xfr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537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14488"/>
            <a:ext cx="8229600" cy="4495800"/>
          </a:xfr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656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08138"/>
            <a:ext cx="8229600" cy="4508500"/>
          </a:xfr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7586" name="内容占位符 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200" y="1643063"/>
            <a:ext cx="8229600" cy="4440237"/>
          </a:xfr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0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861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19250"/>
            <a:ext cx="8229600" cy="4487863"/>
          </a:xfr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963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3875" y="1600200"/>
            <a:ext cx="8094663" cy="4525963"/>
          </a:xfr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065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5063" y="1965325"/>
            <a:ext cx="6872287" cy="3794125"/>
          </a:xfr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168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58950"/>
            <a:ext cx="8229600" cy="4208463"/>
          </a:xfr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270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1263" y="1736725"/>
            <a:ext cx="6719887" cy="4251325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9218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921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93788"/>
            <a:ext cx="9144000" cy="4670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2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373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5950" y="1938338"/>
            <a:ext cx="7910513" cy="3848100"/>
          </a:xfr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577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2650" y="2354263"/>
            <a:ext cx="7377113" cy="3017837"/>
          </a:xfr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680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4600" y="2308225"/>
            <a:ext cx="6653213" cy="3108325"/>
          </a:xfr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782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5625" y="1600200"/>
            <a:ext cx="8032750" cy="4525963"/>
          </a:xfr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4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885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8800" y="1600200"/>
            <a:ext cx="8024813" cy="4525963"/>
          </a:xfr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987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9113" y="1600200"/>
            <a:ext cx="8104187" cy="4525963"/>
          </a:xfr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7" name="文本框 3"/>
          <p:cNvSpPr txBox="1"/>
          <p:nvPr/>
        </p:nvSpPr>
        <p:spPr>
          <a:xfrm>
            <a:off x="3302000" y="3244850"/>
            <a:ext cx="25400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0898" name="图片 4" descr="腾讯会议图片_202203271124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7963" y="0"/>
            <a:ext cx="364807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sp>
        <p:nvSpPr>
          <p:cNvPr id="81922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p>
            <a:endParaRPr lang="zh-CN" altLang="en-US"/>
          </a:p>
        </p:txBody>
      </p:sp>
      <p:pic>
        <p:nvPicPr>
          <p:cNvPr id="81923" name="图片 3" descr="腾讯会议图片_202203271124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7013" y="0"/>
            <a:ext cx="614997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294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4938" y="1981200"/>
            <a:ext cx="6332537" cy="3763963"/>
          </a:xfr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397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22425"/>
            <a:ext cx="8229600" cy="4481513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0242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024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3" y="1238250"/>
            <a:ext cx="9121775" cy="4381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499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4825" y="1600200"/>
            <a:ext cx="8134350" cy="4525963"/>
          </a:xfr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601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1963" y="1600200"/>
            <a:ext cx="8218487" cy="4525963"/>
          </a:xfr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704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5138" y="1600200"/>
            <a:ext cx="8212137" cy="4525963"/>
          </a:xfr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806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65300"/>
            <a:ext cx="8229600" cy="4194175"/>
          </a:xfr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8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909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1475"/>
            <a:ext cx="8229600" cy="4441825"/>
          </a:xfr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9011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19388" y="2090738"/>
            <a:ext cx="3703637" cy="3543300"/>
          </a:xfr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9113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1600200"/>
            <a:ext cx="8064500" cy="4525963"/>
          </a:xfr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360" y="2708593"/>
            <a:ext cx="8229600" cy="1143000"/>
          </a:xfrm>
        </p:spPr>
        <p:txBody>
          <a:bodyPr/>
          <a:p>
            <a:br>
              <a:rPr lang="zh-CN" altLang="en-US"/>
            </a:br>
            <a:r>
              <a:rPr lang="en-US" altLang="zh-CN"/>
              <a:t>THANK YOU!</a:t>
            </a:r>
            <a:endParaRPr lang="en-US" altLang="zh-CN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360" y="3284538"/>
            <a:ext cx="8229600" cy="1143000"/>
          </a:xfrm>
        </p:spPr>
        <p:txBody>
          <a:bodyPr/>
          <a:p>
            <a:r>
              <a:rPr lang="zh-CN" altLang="en-US"/>
              <a:t>加油！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1266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1267" name="图片 4"/>
          <p:cNvPicPr>
            <a:picLocks noChangeAspect="1"/>
          </p:cNvPicPr>
          <p:nvPr/>
        </p:nvPicPr>
        <p:blipFill>
          <a:blip r:embed="rId1"/>
          <a:srcRect b="3598"/>
          <a:stretch>
            <a:fillRect/>
          </a:stretch>
        </p:blipFill>
        <p:spPr>
          <a:xfrm>
            <a:off x="22225" y="868363"/>
            <a:ext cx="9099550" cy="4937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576,&quot;width&quot;:11688}"/>
</p:tagLst>
</file>

<file path=ppt/tags/tag2.xml><?xml version="1.0" encoding="utf-8"?>
<p:tagLst xmlns:p="http://schemas.openxmlformats.org/presentationml/2006/main">
  <p:tag name="KSO_WM_UNIT_PLACING_PICTURE_USER_VIEWPORT" val="{&quot;height&quot;:6991,&quot;width&quot;:12960}"/>
</p:tagLst>
</file>

<file path=ppt/tags/tag3.xml><?xml version="1.0" encoding="utf-8"?>
<p:tagLst xmlns:p="http://schemas.openxmlformats.org/presentationml/2006/main">
  <p:tag name="COMMONDATA" val="eyJoZGlkIjoiYzExNGUxZjNkMGU0YWY2ZTQ5MTBiY2ViOTI5ZjNkOG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WPS 演示</Application>
  <PresentationFormat>全屏显示(4:3)</PresentationFormat>
  <Paragraphs>6</Paragraphs>
  <Slides>88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95" baseType="lpstr">
      <vt:lpstr>Arial</vt:lpstr>
      <vt:lpstr>宋体</vt:lpstr>
      <vt:lpstr>Wingdings</vt:lpstr>
      <vt:lpstr>微软雅黑</vt:lpstr>
      <vt:lpstr>Arial Unicode MS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THANK YOU!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小仙女</dc:creator>
  <cp:lastModifiedBy>雷改惠</cp:lastModifiedBy>
  <cp:revision>20</cp:revision>
  <dcterms:created xsi:type="dcterms:W3CDTF">2016-12-02T08:56:00Z</dcterms:created>
  <dcterms:modified xsi:type="dcterms:W3CDTF">2022-12-10T11:43:41Z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6740D79738E74F65B54DFE01F951E2DD</vt:lpwstr>
  </property>
</Properties>
</file>